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6575D9-17B0-4DEE-57F9-FAA3A0AB2537}" v="9" dt="2025-05-19T13:23:52.8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458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61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3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93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97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0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3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83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85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62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843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25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706725-8FC5-BB7A-9D0C-CC094129B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ye Chart Test">
            <a:extLst>
              <a:ext uri="{FF2B5EF4-FFF2-40B4-BE49-F238E27FC236}">
                <a16:creationId xmlns:a16="http://schemas.microsoft.com/office/drawing/2014/main" id="{27F6661A-5CBD-C787-C2AD-679875A7D9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5682" r="37497" b="4317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198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8833" y="1914053"/>
            <a:ext cx="3445923" cy="2104212"/>
          </a:xfrm>
        </p:spPr>
        <p:txBody>
          <a:bodyPr>
            <a:normAutofit/>
          </a:bodyPr>
          <a:lstStyle/>
          <a:p>
            <a:pPr algn="l"/>
            <a:r>
              <a:rPr lang="en-US" sz="3200">
                <a:solidFill>
                  <a:srgbClr val="FFFFFF"/>
                </a:solidFill>
              </a:rPr>
              <a:t>Presentation Test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58832" y="4117660"/>
            <a:ext cx="3485193" cy="1286297"/>
          </a:xfrm>
        </p:spPr>
        <p:txBody>
          <a:bodyPr>
            <a:normAutofit/>
          </a:bodyPr>
          <a:lstStyle/>
          <a:p>
            <a:pPr algn="l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VanillaVTI</vt:lpstr>
      <vt:lpstr>Presentation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</cp:revision>
  <dcterms:created xsi:type="dcterms:W3CDTF">2025-05-19T13:23:35Z</dcterms:created>
  <dcterms:modified xsi:type="dcterms:W3CDTF">2025-05-19T13:24:05Z</dcterms:modified>
</cp:coreProperties>
</file>

<file path=docProps/thumbnail.jpeg>
</file>